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Source Code Pr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SourceCodePro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6.jpg"/><Relationship Id="rId5" Type="http://schemas.openxmlformats.org/officeDocument/2006/relationships/image" Target="../media/image11.jpg"/><Relationship Id="rId6" Type="http://schemas.openxmlformats.org/officeDocument/2006/relationships/image" Target="../media/image7.jpg"/><Relationship Id="rId7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5.jpg"/><Relationship Id="rId6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aaa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Digital experience designer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Your Name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no_reply@example.com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www.example.com</a:t>
            </a:r>
            <a:endParaRPr sz="1400"/>
          </a:p>
        </p:txBody>
      </p:sp>
      <p:pic>
        <p:nvPicPr>
          <p:cNvPr descr="Upward shot of Golden Gate Bridge against blue sky" id="163" name="Google Shape;163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/>
              <a:t>I’m passionate about building great products that make people’s lives easier. I have over 10 years of experience strategizing innovative digital experiences for small startups to the world’s biggest brands.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 grew up in Anytown, am an avid kayaker, and I’m excited to partner with you!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15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 &amp; expertise</a:t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Motion design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2" name="Google Shape;102;p15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User experience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Physical Computing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Portfolio samples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name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Lorem ipsum dolor sit amet, consectetur adipiscing elit, sed do eiusmod tempor incididunt ut labore et dolore magna aliqua</a:t>
            </a:r>
            <a:endParaRPr/>
          </a:p>
        </p:txBody>
      </p:sp>
      <p:pic>
        <p:nvPicPr>
          <p:cNvPr descr="Open Chromebook laptop computer"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desktop application" id="120" name="Google Shape;120;p17"/>
          <p:cNvPicPr preferRelativeResize="0"/>
          <p:nvPr/>
        </p:nvPicPr>
        <p:blipFill rotWithShape="1">
          <a:blip r:embed="rId4">
            <a:alphaModFix/>
          </a:blip>
          <a:srcRect b="24800" l="0" r="0" t="0"/>
          <a:stretch/>
        </p:blipFill>
        <p:spPr>
          <a:xfrm>
            <a:off x="4131700" y="978250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21" name="Google Shape;12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ample wireframe for mobile application"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9175" y="1858795"/>
            <a:ext cx="1514675" cy="2692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Google Shape;127;p18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8" name="Google Shape;128;p18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closeup of a hand pushing a knob on an audio mixer" id="130" name="Google Shape;130;p18"/>
          <p:cNvPicPr preferRelativeResize="0"/>
          <p:nvPr/>
        </p:nvPicPr>
        <p:blipFill rotWithShape="1">
          <a:blip r:embed="rId4">
            <a:alphaModFix/>
          </a:blip>
          <a:srcRect b="23255" l="6112" r="0" t="4207"/>
          <a:stretch/>
        </p:blipFill>
        <p:spPr>
          <a:xfrm>
            <a:off x="425023" y="397950"/>
            <a:ext cx="3890968" cy="1998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vintage cameras on a wooden shelf" id="131" name="Google Shape;131;p18"/>
          <p:cNvPicPr preferRelativeResize="0"/>
          <p:nvPr/>
        </p:nvPicPr>
        <p:blipFill rotWithShape="1">
          <a:blip r:embed="rId5">
            <a:alphaModFix/>
          </a:blip>
          <a:srcRect b="14402" l="1512" r="1503" t="22481"/>
          <a:stretch/>
        </p:blipFill>
        <p:spPr>
          <a:xfrm>
            <a:off x="425035" y="2499902"/>
            <a:ext cx="1935230" cy="9446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tistic overhead shot of caramel-colored coffee in a white mug on a red solid background" id="132" name="Google Shape;132;p18"/>
          <p:cNvPicPr preferRelativeResize="0"/>
          <p:nvPr/>
        </p:nvPicPr>
        <p:blipFill rotWithShape="1">
          <a:blip r:embed="rId6">
            <a:alphaModFix/>
          </a:blip>
          <a:srcRect b="12597" l="8753" r="8745" t="12597"/>
          <a:stretch/>
        </p:blipFill>
        <p:spPr>
          <a:xfrm>
            <a:off x="2464080" y="2499902"/>
            <a:ext cx="1851925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4" name="Google Shape;134;p18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  <p:pic>
        <p:nvPicPr>
          <p:cNvPr descr="Modern, round computer speaker " id="135" name="Google Shape;135;p18"/>
          <p:cNvPicPr preferRelativeResize="0"/>
          <p:nvPr/>
        </p:nvPicPr>
        <p:blipFill rotWithShape="1">
          <a:blip r:embed="rId7">
            <a:alphaModFix/>
          </a:blip>
          <a:srcRect b="17225" l="8674" r="33304" t="22204"/>
          <a:stretch/>
        </p:blipFill>
        <p:spPr>
          <a:xfrm>
            <a:off x="4941300" y="408675"/>
            <a:ext cx="3891000" cy="304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8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</a:rPr>
              <a:t>Project name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37" name="Google Shape;137;p18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/>
              <a:t>Lorem ipsum dolor sit amet, consectetur adipiscing elit, sed do eiusmod tempor incididunt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Career highlights</a:t>
            </a:r>
            <a:endParaRPr/>
          </a:p>
        </p:txBody>
      </p:sp>
      <p:sp>
        <p:nvSpPr>
          <p:cNvPr id="143" name="Google Shape;143;p19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UX Director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Present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Sr. 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September 20XX - August 20XX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Designer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Company Name, Location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/>
              <a:t>June 20XX - July 20XX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Acme Design Award recipient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 sz="2400"/>
              <a:t>Parker Music campaign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loseup of protractor ruler on top of architectural diagrams" id="153" name="Google Shape;153;p21"/>
          <p:cNvPicPr preferRelativeResize="0"/>
          <p:nvPr/>
        </p:nvPicPr>
        <p:blipFill rotWithShape="1">
          <a:blip r:embed="rId3">
            <a:alphaModFix/>
          </a:blip>
          <a:srcRect b="3852" l="11076" r="29814" t="3769"/>
          <a:stretch/>
        </p:blipFill>
        <p:spPr>
          <a:xfrm>
            <a:off x="433450" y="434175"/>
            <a:ext cx="4090926" cy="4261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de view of hands writing in a notebook at a cafe" id="154" name="Google Shape;154;p21"/>
          <p:cNvPicPr preferRelativeResize="0"/>
          <p:nvPr/>
        </p:nvPicPr>
        <p:blipFill rotWithShape="1">
          <a:blip r:embed="rId4">
            <a:alphaModFix/>
          </a:blip>
          <a:srcRect b="26446" l="187" r="53022" t="12064"/>
          <a:stretch/>
        </p:blipFill>
        <p:spPr>
          <a:xfrm>
            <a:off x="4695824" y="434175"/>
            <a:ext cx="1891827" cy="1665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verhead shot of the components of a typewriter" id="155" name="Google Shape;155;p21"/>
          <p:cNvPicPr preferRelativeResize="0"/>
          <p:nvPr/>
        </p:nvPicPr>
        <p:blipFill rotWithShape="1">
          <a:blip r:embed="rId5">
            <a:alphaModFix/>
          </a:blip>
          <a:srcRect b="15315" l="32807" r="14776" t="15322"/>
          <a:stretch/>
        </p:blipFill>
        <p:spPr>
          <a:xfrm>
            <a:off x="6800775" y="434175"/>
            <a:ext cx="1918200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o classic cars in front of two yellow garage doors" id="156" name="Google Shape;156;p21"/>
          <p:cNvPicPr preferRelativeResize="0"/>
          <p:nvPr/>
        </p:nvPicPr>
        <p:blipFill rotWithShape="1">
          <a:blip r:embed="rId6">
            <a:alphaModFix/>
          </a:blip>
          <a:srcRect b="8267" l="11341" r="5931" t="17515"/>
          <a:stretch/>
        </p:blipFill>
        <p:spPr>
          <a:xfrm>
            <a:off x="4695825" y="2289750"/>
            <a:ext cx="4023152" cy="2406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